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22/12/2022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727" y="1209590"/>
            <a:ext cx="5843878" cy="49086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32359" y="563259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TECLADO LOGITECH MK345</a:t>
            </a:r>
          </a:p>
          <a:p>
            <a:r>
              <a:rPr lang="es-CO" dirty="0"/>
              <a:t>CANTIDAD: 3</a:t>
            </a:r>
          </a:p>
        </p:txBody>
      </p:sp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Fragozo, Jose Gregorio</cp:lastModifiedBy>
  <cp:revision>11</cp:revision>
  <dcterms:created xsi:type="dcterms:W3CDTF">2021-02-25T16:22:34Z</dcterms:created>
  <dcterms:modified xsi:type="dcterms:W3CDTF">2022-12-22T22:15:51Z</dcterms:modified>
</cp:coreProperties>
</file>